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6" r:id="rId2"/>
    <p:sldId id="315" r:id="rId3"/>
    <p:sldId id="289"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81305" autoAdjust="0"/>
  </p:normalViewPr>
  <p:slideViewPr>
    <p:cSldViewPr>
      <p:cViewPr varScale="1">
        <p:scale>
          <a:sx n="102" d="100"/>
          <a:sy n="102" d="100"/>
        </p:scale>
        <p:origin x="-39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B3FE3C8F-3D8A-474A-9E6D-499BD71E360D}" type="datetimeFigureOut">
              <a:rPr lang="en-US"/>
              <a:pPr/>
              <a:t>1/21/13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19ADC160-1680-0145-A59A-5FE760381AA3}" type="slidenum">
              <a:rPr lang="en-US"/>
              <a:pPr/>
              <a:t>‹#›</a:t>
            </a:fld>
            <a:endParaRPr lang="en-US"/>
          </a:p>
        </p:txBody>
      </p:sp>
    </p:spTree>
    <p:extLst>
      <p:ext uri="{BB962C8B-B14F-4D97-AF65-F5344CB8AC3E}">
        <p14:creationId xmlns:p14="http://schemas.microsoft.com/office/powerpoint/2010/main" val="4118853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Created by Educational Technology Network. www.edtechnetwork.com 2009</a:t>
            </a:r>
          </a:p>
        </p:txBody>
      </p:sp>
      <p:sp>
        <p:nvSpPr>
          <p:cNvPr id="3072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DEA2E2F-687D-584B-AFED-7DFA8E6E4686}" type="slidenum">
              <a:rPr lang="en-US">
                <a:latin typeface="Calibri" charset="0"/>
              </a:rPr>
              <a:pPr eaLnBrk="1" hangingPunct="1"/>
              <a:t>1</a:t>
            </a:fld>
            <a:endParaRPr lang="en-US">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99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3173FC3B-4419-E649-A5DF-1412053C64BC}" type="slidenum">
              <a:rPr lang="en-US">
                <a:latin typeface="Calibri" charset="0"/>
              </a:rPr>
              <a:pPr eaLnBrk="1" hangingPunct="1"/>
              <a:t>10</a:t>
            </a:fld>
            <a:endParaRPr lang="en-US">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09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9DD18FDD-80AC-9F45-9FFD-8F9FCF9E9CF8}" type="slidenum">
              <a:rPr lang="en-US">
                <a:latin typeface="Calibri" charset="0"/>
              </a:rPr>
              <a:pPr eaLnBrk="1" hangingPunct="1"/>
              <a:t>11</a:t>
            </a:fld>
            <a:endParaRPr lang="en-US">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198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595AC87-D13D-354F-B38A-9A426DCF0BB4}" type="slidenum">
              <a:rPr lang="en-US">
                <a:latin typeface="Calibri" charset="0"/>
              </a:rPr>
              <a:pPr eaLnBrk="1" hangingPunct="1"/>
              <a:t>12</a:t>
            </a:fld>
            <a:endParaRPr lang="en-US">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301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50FFC4F-BCF5-6643-9B4E-338C9D127233}" type="slidenum">
              <a:rPr lang="en-US">
                <a:latin typeface="Calibri" charset="0"/>
              </a:rPr>
              <a:pPr eaLnBrk="1" hangingPunct="1"/>
              <a:t>13</a:t>
            </a:fld>
            <a:endParaRPr lang="en-US">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403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2379AA2-4820-5941-8EEC-366D8AA06694}" type="slidenum">
              <a:rPr lang="en-US">
                <a:latin typeface="Calibri" charset="0"/>
              </a:rPr>
              <a:pPr eaLnBrk="1" hangingPunct="1"/>
              <a:t>14</a:t>
            </a:fld>
            <a:endParaRPr lang="en-US">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506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90B6EACE-7450-C442-9829-DEC10B77C46A}" type="slidenum">
              <a:rPr lang="en-US">
                <a:latin typeface="Calibri" charset="0"/>
              </a:rPr>
              <a:pPr eaLnBrk="1" hangingPunct="1"/>
              <a:t>15</a:t>
            </a:fld>
            <a:endParaRPr lang="en-US">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608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3A7BF072-E221-3542-BA75-4603B6088AFB}" type="slidenum">
              <a:rPr lang="en-US">
                <a:latin typeface="Calibri" charset="0"/>
              </a:rPr>
              <a:pPr eaLnBrk="1" hangingPunct="1"/>
              <a:t>16</a:t>
            </a:fld>
            <a:endParaRPr lang="en-US">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71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5F46DE8-F0B3-9E4B-9177-3D2FE160D17C}" type="slidenum">
              <a:rPr lang="en-US">
                <a:latin typeface="Calibri" charset="0"/>
              </a:rPr>
              <a:pPr eaLnBrk="1" hangingPunct="1"/>
              <a:t>17</a:t>
            </a:fld>
            <a:endParaRPr lang="en-US">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81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1E45DAF4-3324-9A4E-B51D-838276FA848A}" type="slidenum">
              <a:rPr lang="en-US">
                <a:latin typeface="Calibri" charset="0"/>
              </a:rPr>
              <a:pPr eaLnBrk="1" hangingPunct="1"/>
              <a:t>18</a:t>
            </a:fld>
            <a:endParaRPr lang="en-US">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91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3DAEE289-AF80-3447-BD14-5121A125CEFE}" type="slidenum">
              <a:rPr lang="en-US">
                <a:latin typeface="Calibri" charset="0"/>
              </a:rPr>
              <a:pPr eaLnBrk="1" hangingPunct="1"/>
              <a:t>19</a:t>
            </a:fld>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174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C246B21-C3E0-D648-A3D4-F7BC77A6BB6D}" type="slidenum">
              <a:rPr lang="en-US">
                <a:latin typeface="Calibri" charset="0"/>
              </a:rPr>
              <a:pPr eaLnBrk="1" hangingPunct="1"/>
              <a:t>2</a:t>
            </a:fld>
            <a:endParaRPr lang="en-US">
              <a:latin typeface="Calibri"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01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C35C3BFA-2961-304D-A420-9FDD49910A0B}" type="slidenum">
              <a:rPr lang="en-US">
                <a:latin typeface="Calibri" charset="0"/>
              </a:rPr>
              <a:pPr eaLnBrk="1" hangingPunct="1"/>
              <a:t>20</a:t>
            </a:fld>
            <a:endParaRPr lang="en-US">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120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7047BB1-AC36-A34A-BB0E-F5FD96729926}" type="slidenum">
              <a:rPr lang="en-US">
                <a:latin typeface="Calibri" charset="0"/>
              </a:rPr>
              <a:pPr eaLnBrk="1" hangingPunct="1"/>
              <a:t>21</a:t>
            </a:fld>
            <a:endParaRPr lang="en-US">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222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3EEFC1B-0B1D-0F4D-AA7F-7E6908B1C91B}" type="slidenum">
              <a:rPr lang="en-US">
                <a:latin typeface="Calibri" charset="0"/>
              </a:rPr>
              <a:pPr eaLnBrk="1" hangingPunct="1"/>
              <a:t>22</a:t>
            </a:fld>
            <a:endParaRPr lang="en-US">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32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3013D56-3C00-DB4F-ACAF-21EB2D31C90F}" type="slidenum">
              <a:rPr lang="en-US">
                <a:latin typeface="Calibri" charset="0"/>
              </a:rPr>
              <a:pPr eaLnBrk="1" hangingPunct="1"/>
              <a:t>23</a:t>
            </a:fld>
            <a:endParaRPr lang="en-US">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42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32CD2AC-AA7F-6145-9232-5751CC3F1727}" type="slidenum">
              <a:rPr lang="en-US">
                <a:latin typeface="Calibri" charset="0"/>
              </a:rPr>
              <a:pPr eaLnBrk="1" hangingPunct="1"/>
              <a:t>24</a:t>
            </a:fld>
            <a:endParaRPr lang="en-US">
              <a:latin typeface="Calibri"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530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171A6D9-53DE-8A49-9D2B-B482EC269EE2}" type="slidenum">
              <a:rPr lang="en-US">
                <a:latin typeface="Calibri" charset="0"/>
              </a:rPr>
              <a:pPr eaLnBrk="1" hangingPunct="1"/>
              <a:t>25</a:t>
            </a:fld>
            <a:endParaRPr lang="en-US">
              <a:latin typeface="Calibri"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632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EB83D7D-EAB1-1642-A8F6-3984B65B5BA4}" type="slidenum">
              <a:rPr lang="en-US">
                <a:latin typeface="Calibri" charset="0"/>
              </a:rPr>
              <a:pPr eaLnBrk="1" hangingPunct="1"/>
              <a:t>26</a:t>
            </a:fld>
            <a:endParaRPr lang="en-US">
              <a:latin typeface="Calibri"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734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46EDB26-CA93-0146-9DFC-DE47BC212BC6}" type="slidenum">
              <a:rPr lang="en-US">
                <a:latin typeface="Calibri" charset="0"/>
              </a:rPr>
              <a:pPr eaLnBrk="1" hangingPunct="1"/>
              <a:t>27</a:t>
            </a:fld>
            <a:endParaRPr lang="en-US">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277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5B73AAC3-A2EC-0C4C-9CE6-2E8205AEF201}" type="slidenum">
              <a:rPr lang="en-US">
                <a:latin typeface="Calibri" charset="0"/>
              </a:rPr>
              <a:pPr eaLnBrk="1" hangingPunct="1"/>
              <a:t>3</a:t>
            </a:fld>
            <a:endParaRPr lang="en-US">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379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0563C37-1523-3D48-A309-4897370B58B4}" type="slidenum">
              <a:rPr lang="en-US">
                <a:latin typeface="Calibri" charset="0"/>
              </a:rPr>
              <a:pPr eaLnBrk="1" hangingPunct="1"/>
              <a:t>4</a:t>
            </a:fld>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482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3010322F-8303-4F40-9B98-2681DBCE5068}" type="slidenum">
              <a:rPr lang="en-US">
                <a:latin typeface="Calibri" charset="0"/>
              </a:rPr>
              <a:pPr eaLnBrk="1" hangingPunct="1"/>
              <a:t>5</a:t>
            </a:fld>
            <a:endParaRPr lang="en-US">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584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349894CB-388D-934F-ADC0-FE710E17C9A9}" type="slidenum">
              <a:rPr lang="en-US">
                <a:latin typeface="Calibri" charset="0"/>
              </a:rPr>
              <a:pPr eaLnBrk="1" hangingPunct="1"/>
              <a:t>6</a:t>
            </a:fld>
            <a:endParaRPr lang="en-US">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686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B4674FDA-E230-5240-8285-765F03176686}" type="slidenum">
              <a:rPr lang="en-US">
                <a:latin typeface="Calibri" charset="0"/>
              </a:rPr>
              <a:pPr eaLnBrk="1" hangingPunct="1"/>
              <a:t>7</a:t>
            </a:fld>
            <a:endParaRPr lang="en-US">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789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10553A8E-800B-9C47-870F-266268C3B08D}" type="slidenum">
              <a:rPr lang="en-US">
                <a:latin typeface="Calibri" charset="0"/>
              </a:rPr>
              <a:pPr eaLnBrk="1" hangingPunct="1"/>
              <a:t>8</a:t>
            </a:fld>
            <a:endParaRPr lang="en-US">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891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AAE89675-B3EA-BE45-8765-93386882AA6E}" type="slidenum">
              <a:rPr lang="en-US">
                <a:latin typeface="Calibri" charset="0"/>
              </a:rPr>
              <a:pPr eaLnBrk="1" hangingPunct="1"/>
              <a:t>9</a:t>
            </a:fld>
            <a:endParaRPr lang="en-US">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6BA29A85-EEC9-E146-A9D7-EA9123843461}" type="datetimeFigureOut">
              <a:rPr lang="en-US"/>
              <a:pPr/>
              <a:t>1/21/13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9397AFA-C9AB-D740-AC22-7B013B761780}" type="slidenum">
              <a:rPr lang="en-US"/>
              <a:pPr/>
              <a:t>‹#›</a:t>
            </a:fld>
            <a:endParaRPr lang="en-US"/>
          </a:p>
        </p:txBody>
      </p:sp>
    </p:spTree>
    <p:extLst>
      <p:ext uri="{BB962C8B-B14F-4D97-AF65-F5344CB8AC3E}">
        <p14:creationId xmlns:p14="http://schemas.microsoft.com/office/powerpoint/2010/main" val="343142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150">
                <a:ln w="11430"/>
                <a:solidFill>
                  <a:srgbClr val="F8F8F8"/>
                </a:solidFill>
                <a:effectLst>
                  <a:outerShdw blurRad="25400" algn="tl" rotWithShape="0">
                    <a:srgbClr val="000000">
                      <a:alpha val="43000"/>
                    </a:srgbClr>
                  </a:outerShdw>
                </a:effectLs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03B9C9E-26B3-7A47-A494-77DA166DA76A}" type="datetimeFigureOut">
              <a:rPr lang="en-US"/>
              <a:pPr/>
              <a:t>1/21/13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96FCB48-7305-564D-B0B1-02C1B8B2B1E2}" type="slidenum">
              <a:rPr lang="en-US"/>
              <a:pPr/>
              <a:t>‹#›</a:t>
            </a:fld>
            <a:endParaRPr lang="en-US"/>
          </a:p>
        </p:txBody>
      </p:sp>
    </p:spTree>
    <p:extLst>
      <p:ext uri="{BB962C8B-B14F-4D97-AF65-F5344CB8AC3E}">
        <p14:creationId xmlns:p14="http://schemas.microsoft.com/office/powerpoint/2010/main" val="1597934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b="1" cap="none" spc="150">
                <a:ln w="11430"/>
                <a:solidFill>
                  <a:srgbClr val="F8F8F8"/>
                </a:solidFill>
                <a:effectLst>
                  <a:outerShdw blurRad="25400" algn="tl" rotWithShape="0">
                    <a:srgbClr val="000000">
                      <a:alpha val="43000"/>
                    </a:srgbClr>
                  </a:outerShdw>
                </a:effectLs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8D8E86E6-8154-CC42-AC90-30B9E7627AF5}" type="datetimeFigureOut">
              <a:rPr lang="en-US"/>
              <a:pPr/>
              <a:t>1/21/13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07B991F-9969-4643-8A00-60C6E5A1ADEA}" type="slidenum">
              <a:rPr lang="en-US"/>
              <a:pPr/>
              <a:t>‹#›</a:t>
            </a:fld>
            <a:endParaRPr lang="en-US"/>
          </a:p>
        </p:txBody>
      </p:sp>
    </p:spTree>
    <p:extLst>
      <p:ext uri="{BB962C8B-B14F-4D97-AF65-F5344CB8AC3E}">
        <p14:creationId xmlns:p14="http://schemas.microsoft.com/office/powerpoint/2010/main" val="3012855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1BCF284-0030-D64F-B845-BDE04855195F}" type="datetimeFigureOut">
              <a:rPr lang="en-US"/>
              <a:pPr/>
              <a:t>1/21/13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1456191-57F6-3A4C-A368-0A6D2A8C9AB1}" type="slidenum">
              <a:rPr lang="en-US"/>
              <a:pPr/>
              <a:t>‹#›</a:t>
            </a:fld>
            <a:endParaRPr lang="en-US"/>
          </a:p>
        </p:txBody>
      </p:sp>
    </p:spTree>
    <p:extLst>
      <p:ext uri="{BB962C8B-B14F-4D97-AF65-F5344CB8AC3E}">
        <p14:creationId xmlns:p14="http://schemas.microsoft.com/office/powerpoint/2010/main" val="3301266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16B7364-0523-A947-A6E3-947FACBCAE5F}" type="datetimeFigureOut">
              <a:rPr lang="en-US"/>
              <a:pPr/>
              <a:t>1/21/13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1B08D3D-2C87-1945-8692-551FEC268546}" type="slidenum">
              <a:rPr lang="en-US"/>
              <a:pPr/>
              <a:t>‹#›</a:t>
            </a:fld>
            <a:endParaRPr lang="en-US"/>
          </a:p>
        </p:txBody>
      </p:sp>
    </p:spTree>
    <p:extLst>
      <p:ext uri="{BB962C8B-B14F-4D97-AF65-F5344CB8AC3E}">
        <p14:creationId xmlns:p14="http://schemas.microsoft.com/office/powerpoint/2010/main" val="262094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782D1BFD-9255-7349-8660-54C6CA84040F}" type="datetimeFigureOut">
              <a:rPr lang="en-US"/>
              <a:pPr/>
              <a:t>1/21/13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22BD4B0-D903-CF49-A6B0-BDC7A5E34C3C}" type="slidenum">
              <a:rPr lang="en-US"/>
              <a:pPr/>
              <a:t>‹#›</a:t>
            </a:fld>
            <a:endParaRPr lang="en-US"/>
          </a:p>
        </p:txBody>
      </p:sp>
    </p:spTree>
    <p:extLst>
      <p:ext uri="{BB962C8B-B14F-4D97-AF65-F5344CB8AC3E}">
        <p14:creationId xmlns:p14="http://schemas.microsoft.com/office/powerpoint/2010/main" val="183818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E9AF120E-FEA1-4644-816F-82E6CC10F2BE}" type="datetimeFigureOut">
              <a:rPr lang="en-US"/>
              <a:pPr/>
              <a:t>1/21/13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49C371EB-38DF-3A4D-A1C0-FD5BF33F7791}" type="slidenum">
              <a:rPr lang="en-US"/>
              <a:pPr/>
              <a:t>‹#›</a:t>
            </a:fld>
            <a:endParaRPr lang="en-US"/>
          </a:p>
        </p:txBody>
      </p:sp>
    </p:spTree>
    <p:extLst>
      <p:ext uri="{BB962C8B-B14F-4D97-AF65-F5344CB8AC3E}">
        <p14:creationId xmlns:p14="http://schemas.microsoft.com/office/powerpoint/2010/main" val="265395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150">
                <a:ln w="11430"/>
                <a:solidFill>
                  <a:srgbClr val="F8F8F8"/>
                </a:solidFill>
                <a:effectLst>
                  <a:outerShdw blurRad="25400" algn="tl" rotWithShape="0">
                    <a:srgbClr val="000000">
                      <a:alpha val="43000"/>
                    </a:srgbClr>
                  </a:outerShdw>
                </a:effectLst>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01FB600B-9CB0-BC4C-9A3B-E21AE8B90D49}" type="datetimeFigureOut">
              <a:rPr lang="en-US"/>
              <a:pPr/>
              <a:t>1/21/13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1C0EC4DA-55EB-934E-B9A6-113223D23E5D}" type="slidenum">
              <a:rPr lang="en-US"/>
              <a:pPr/>
              <a:t>‹#›</a:t>
            </a:fld>
            <a:endParaRPr lang="en-US"/>
          </a:p>
        </p:txBody>
      </p:sp>
    </p:spTree>
    <p:extLst>
      <p:ext uri="{BB962C8B-B14F-4D97-AF65-F5344CB8AC3E}">
        <p14:creationId xmlns:p14="http://schemas.microsoft.com/office/powerpoint/2010/main" val="377544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346139CD-CC61-A045-BD4C-C71A0F83A77D}" type="datetimeFigureOut">
              <a:rPr lang="en-US"/>
              <a:pPr/>
              <a:t>1/21/13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47CD49-F5B7-1244-81FA-5AD394BAF114}" type="slidenum">
              <a:rPr lang="en-US"/>
              <a:pPr/>
              <a:t>‹#›</a:t>
            </a:fld>
            <a:endParaRPr lang="en-US"/>
          </a:p>
        </p:txBody>
      </p:sp>
    </p:spTree>
    <p:extLst>
      <p:ext uri="{BB962C8B-B14F-4D97-AF65-F5344CB8AC3E}">
        <p14:creationId xmlns:p14="http://schemas.microsoft.com/office/powerpoint/2010/main" val="216853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960F7F3-DAC4-8941-B4CE-6AA008D77EE3}" type="datetimeFigureOut">
              <a:rPr lang="en-US"/>
              <a:pPr/>
              <a:t>1/21/13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9195F41-67EE-2846-A488-3BB4B010D276}" type="slidenum">
              <a:rPr lang="en-US"/>
              <a:pPr/>
              <a:t>‹#›</a:t>
            </a:fld>
            <a:endParaRPr lang="en-US"/>
          </a:p>
        </p:txBody>
      </p:sp>
    </p:spTree>
    <p:extLst>
      <p:ext uri="{BB962C8B-B14F-4D97-AF65-F5344CB8AC3E}">
        <p14:creationId xmlns:p14="http://schemas.microsoft.com/office/powerpoint/2010/main" val="1711623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D02DD37-9A6F-2548-AC15-B7C1D37814EF}" type="datetimeFigureOut">
              <a:rPr lang="en-US"/>
              <a:pPr/>
              <a:t>1/21/13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E439724-5B75-A440-9BB7-C20756703C1E}" type="slidenum">
              <a:rPr lang="en-US"/>
              <a:pPr/>
              <a:t>‹#›</a:t>
            </a:fld>
            <a:endParaRPr lang="en-US"/>
          </a:p>
        </p:txBody>
      </p:sp>
    </p:spTree>
    <p:extLst>
      <p:ext uri="{BB962C8B-B14F-4D97-AF65-F5344CB8AC3E}">
        <p14:creationId xmlns:p14="http://schemas.microsoft.com/office/powerpoint/2010/main" val="3209897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0047FF"/>
            </a:gs>
            <a:gs pos="13000">
              <a:srgbClr val="0047FF"/>
            </a:gs>
            <a:gs pos="20000">
              <a:srgbClr val="000082"/>
            </a:gs>
            <a:gs pos="28000">
              <a:srgbClr val="000082"/>
            </a:gs>
            <a:gs pos="42999">
              <a:srgbClr val="0047FF"/>
            </a:gs>
            <a:gs pos="58000">
              <a:srgbClr val="000082"/>
            </a:gs>
            <a:gs pos="72000">
              <a:srgbClr val="0047FF"/>
            </a:gs>
            <a:gs pos="87000">
              <a:srgbClr val="000082"/>
            </a:gs>
            <a:gs pos="100000">
              <a:srgbClr val="0047FF"/>
            </a:gs>
          </a:gsLst>
          <a:lin ang="27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scene3d>
              <a:camera prst="orthographicFront"/>
              <a:lightRig rig="soft" dir="t">
                <a:rot lat="0" lon="0" rev="10800000"/>
              </a:lightRig>
            </a:scene3d>
            <a:sp3d>
              <a:bevelT w="27940" h="12700"/>
              <a:contourClr>
                <a:srgbClr val="DDDDDD"/>
              </a:contourClr>
            </a:sp3d>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C397D2E7-41C0-8B4A-A802-9C71C3CD5D86}" type="datetimeFigureOut">
              <a:rPr lang="en-US"/>
              <a:pPr/>
              <a:t>1/21/13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92FB1D4D-E674-FF4C-AFF6-24C6EB339F8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b="1" kern="1200" spc="150">
          <a:ln w="11430"/>
          <a:solidFill>
            <a:srgbClr val="F8F8F8"/>
          </a:solidFill>
          <a:effectLst>
            <a:outerShdw blurRad="25400" algn="tl" rotWithShape="0">
              <a:srgbClr val="000000">
                <a:alpha val="43000"/>
              </a:srgbClr>
            </a:outerShdw>
          </a:effectLst>
          <a:latin typeface="+mj-lt"/>
          <a:ea typeface="ＭＳ Ｐゴシック" charset="0"/>
          <a:cs typeface="+mj-cs"/>
        </a:defRPr>
      </a:lvl1pPr>
      <a:lvl2pPr algn="ctr" rtl="0" eaLnBrk="0" fontAlgn="base" hangingPunct="0">
        <a:spcBef>
          <a:spcPct val="0"/>
        </a:spcBef>
        <a:spcAft>
          <a:spcPct val="0"/>
        </a:spcAft>
        <a:defRPr sz="4400" b="1">
          <a:solidFill>
            <a:srgbClr val="F8F8F8"/>
          </a:solidFill>
          <a:latin typeface="Calibri" pitchFamily="34" charset="0"/>
          <a:ea typeface="ＭＳ Ｐゴシック" charset="0"/>
        </a:defRPr>
      </a:lvl2pPr>
      <a:lvl3pPr algn="ctr" rtl="0" eaLnBrk="0" fontAlgn="base" hangingPunct="0">
        <a:spcBef>
          <a:spcPct val="0"/>
        </a:spcBef>
        <a:spcAft>
          <a:spcPct val="0"/>
        </a:spcAft>
        <a:defRPr sz="4400" b="1">
          <a:solidFill>
            <a:srgbClr val="F8F8F8"/>
          </a:solidFill>
          <a:latin typeface="Calibri" pitchFamily="34" charset="0"/>
          <a:ea typeface="ＭＳ Ｐゴシック" charset="0"/>
        </a:defRPr>
      </a:lvl3pPr>
      <a:lvl4pPr algn="ctr" rtl="0" eaLnBrk="0" fontAlgn="base" hangingPunct="0">
        <a:spcBef>
          <a:spcPct val="0"/>
        </a:spcBef>
        <a:spcAft>
          <a:spcPct val="0"/>
        </a:spcAft>
        <a:defRPr sz="4400" b="1">
          <a:solidFill>
            <a:srgbClr val="F8F8F8"/>
          </a:solidFill>
          <a:latin typeface="Calibri" pitchFamily="34" charset="0"/>
          <a:ea typeface="ＭＳ Ｐゴシック" charset="0"/>
        </a:defRPr>
      </a:lvl4pPr>
      <a:lvl5pPr algn="ctr" rtl="0" eaLnBrk="0" fontAlgn="base" hangingPunct="0">
        <a:spcBef>
          <a:spcPct val="0"/>
        </a:spcBef>
        <a:spcAft>
          <a:spcPct val="0"/>
        </a:spcAft>
        <a:defRPr sz="4400" b="1">
          <a:solidFill>
            <a:srgbClr val="F8F8F8"/>
          </a:solidFill>
          <a:latin typeface="Calibri" pitchFamily="34" charset="0"/>
          <a:ea typeface="ＭＳ Ｐゴシック" charset="0"/>
        </a:defRPr>
      </a:lvl5pPr>
      <a:lvl6pPr marL="457200" algn="ctr" rtl="0" fontAlgn="base">
        <a:spcBef>
          <a:spcPct val="0"/>
        </a:spcBef>
        <a:spcAft>
          <a:spcPct val="0"/>
        </a:spcAft>
        <a:defRPr sz="4400" b="1">
          <a:solidFill>
            <a:srgbClr val="F8F8F8"/>
          </a:solidFill>
          <a:latin typeface="Calibri" pitchFamily="34" charset="0"/>
        </a:defRPr>
      </a:lvl6pPr>
      <a:lvl7pPr marL="914400" algn="ctr" rtl="0" fontAlgn="base">
        <a:spcBef>
          <a:spcPct val="0"/>
        </a:spcBef>
        <a:spcAft>
          <a:spcPct val="0"/>
        </a:spcAft>
        <a:defRPr sz="4400" b="1">
          <a:solidFill>
            <a:srgbClr val="F8F8F8"/>
          </a:solidFill>
          <a:latin typeface="Calibri" pitchFamily="34" charset="0"/>
        </a:defRPr>
      </a:lvl7pPr>
      <a:lvl8pPr marL="1371600" algn="ctr" rtl="0" fontAlgn="base">
        <a:spcBef>
          <a:spcPct val="0"/>
        </a:spcBef>
        <a:spcAft>
          <a:spcPct val="0"/>
        </a:spcAft>
        <a:defRPr sz="4400" b="1">
          <a:solidFill>
            <a:srgbClr val="F8F8F8"/>
          </a:solidFill>
          <a:latin typeface="Calibri" pitchFamily="34" charset="0"/>
        </a:defRPr>
      </a:lvl8pPr>
      <a:lvl9pPr marL="1828800" algn="ctr" rtl="0" fontAlgn="base">
        <a:spcBef>
          <a:spcPct val="0"/>
        </a:spcBef>
        <a:spcAft>
          <a:spcPct val="0"/>
        </a:spcAft>
        <a:defRPr sz="4400" b="1">
          <a:solidFill>
            <a:srgbClr val="F8F8F8"/>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FFFF00"/>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slide" Target="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slide" Target="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slide" Target="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slide" Target="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slide" Target="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slide" Target="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slide" Target="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slide" Target="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slide" Target="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slide" Target="slide2.xml"/></Relationships>
</file>

<file path=ppt/slides/_rels/slide2.xml.rels><?xml version="1.0" encoding="UTF-8" standalone="yes"?>
<Relationships xmlns="http://schemas.openxmlformats.org/package/2006/relationships"><Relationship Id="rId9" Type="http://schemas.openxmlformats.org/officeDocument/2006/relationships/slide" Target="slide10.xml"/><Relationship Id="rId20" Type="http://schemas.openxmlformats.org/officeDocument/2006/relationships/slide" Target="slide20.xml"/><Relationship Id="rId21" Type="http://schemas.openxmlformats.org/officeDocument/2006/relationships/slide" Target="slide19.xml"/><Relationship Id="rId22" Type="http://schemas.openxmlformats.org/officeDocument/2006/relationships/slide" Target="slide18.xml"/><Relationship Id="rId23" Type="http://schemas.openxmlformats.org/officeDocument/2006/relationships/slide" Target="slide27.xml"/><Relationship Id="rId24" Type="http://schemas.openxmlformats.org/officeDocument/2006/relationships/slide" Target="slide26.xml"/><Relationship Id="rId25" Type="http://schemas.openxmlformats.org/officeDocument/2006/relationships/slide" Target="slide25.xml"/><Relationship Id="rId26" Type="http://schemas.openxmlformats.org/officeDocument/2006/relationships/slide" Target="slide24.xml"/><Relationship Id="rId27" Type="http://schemas.openxmlformats.org/officeDocument/2006/relationships/slide" Target="slide23.xml"/><Relationship Id="rId10" Type="http://schemas.openxmlformats.org/officeDocument/2006/relationships/slide" Target="slide9.xml"/><Relationship Id="rId11" Type="http://schemas.openxmlformats.org/officeDocument/2006/relationships/slide" Target="slide8.xml"/><Relationship Id="rId12" Type="http://schemas.openxmlformats.org/officeDocument/2006/relationships/slide" Target="slide12.xml"/><Relationship Id="rId13" Type="http://schemas.openxmlformats.org/officeDocument/2006/relationships/slide" Target="slide17.xml"/><Relationship Id="rId14" Type="http://schemas.openxmlformats.org/officeDocument/2006/relationships/slide" Target="slide16.xml"/><Relationship Id="rId15" Type="http://schemas.openxmlformats.org/officeDocument/2006/relationships/slide" Target="slide15.xml"/><Relationship Id="rId16" Type="http://schemas.openxmlformats.org/officeDocument/2006/relationships/slide" Target="slide14.xml"/><Relationship Id="rId17" Type="http://schemas.openxmlformats.org/officeDocument/2006/relationships/slide" Target="slide13.xml"/><Relationship Id="rId18" Type="http://schemas.openxmlformats.org/officeDocument/2006/relationships/slide" Target="slide22.xml"/><Relationship Id="rId19" Type="http://schemas.openxmlformats.org/officeDocument/2006/relationships/slide" Target="slide21.xml"/><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3.xml"/><Relationship Id="rId4" Type="http://schemas.openxmlformats.org/officeDocument/2006/relationships/slide" Target="slide4.xml"/><Relationship Id="rId5" Type="http://schemas.openxmlformats.org/officeDocument/2006/relationships/slide" Target="slide5.xml"/><Relationship Id="rId6" Type="http://schemas.openxmlformats.org/officeDocument/2006/relationships/slide" Target="slide6.xml"/><Relationship Id="rId7" Type="http://schemas.openxmlformats.org/officeDocument/2006/relationships/slide" Target="slide7.xml"/><Relationship Id="rId8" Type="http://schemas.openxmlformats.org/officeDocument/2006/relationships/slide" Target="slide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slide" Target="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slide" Target="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 Id="rId3" Type="http://schemas.openxmlformats.org/officeDocument/2006/relationships/slide" Target="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 Id="rId3" Type="http://schemas.openxmlformats.org/officeDocument/2006/relationships/slide" Target="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 Id="rId3" Type="http://schemas.openxmlformats.org/officeDocument/2006/relationships/slide" Target="slid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 Id="rId3" Type="http://schemas.openxmlformats.org/officeDocument/2006/relationships/slide" Target="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 Id="rId3" Type="http://schemas.openxmlformats.org/officeDocument/2006/relationships/slide" Target="slid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 Id="rId3" Type="http://schemas.openxmlformats.org/officeDocument/2006/relationships/slide" Target="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slide" Target="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slide" Target="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slide" Target="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slide" Target="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JeopardyIcon3.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0"/>
            <a:ext cx="8412163"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2"/>
          <p:cNvSpPr txBox="1">
            <a:spLocks noChangeArrowheads="1"/>
          </p:cNvSpPr>
          <p:nvPr/>
        </p:nvSpPr>
        <p:spPr bwMode="auto">
          <a:xfrm>
            <a:off x="990600" y="4191000"/>
            <a:ext cx="7086600" cy="584775"/>
          </a:xfrm>
          <a:prstGeom prst="rect">
            <a:avLst/>
          </a:prstGeom>
          <a:noFill/>
          <a:ln w="9525">
            <a:noFill/>
            <a:miter lim="800000"/>
            <a:headEnd/>
            <a:tailEnd/>
          </a:ln>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sz="3200" b="1" dirty="0" smtClean="0">
                <a:ln w="50800"/>
                <a:solidFill>
                  <a:schemeClr val="bg1">
                    <a:shade val="50000"/>
                  </a:schemeClr>
                </a:solidFill>
                <a:ea typeface="+mn-ea"/>
              </a:rPr>
              <a:t>African American Firsts in Sports</a:t>
            </a:r>
            <a:endParaRPr lang="en-US" sz="3200" b="1" dirty="0">
              <a:ln w="50800"/>
              <a:solidFill>
                <a:schemeClr val="bg1">
                  <a:shade val="50000"/>
                </a:schemeClr>
              </a:solidFill>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Baseball– 600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While Jackie Robinson was best known for leading the way for African Americans in major league baseball, he was also the first Bruin athlete to earn varsity letters in four sports at this California university.</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UCLA?</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Baseball– 800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Before joining the Brooklyn Dodgers in 1947, Jackie Robinson had a controversial incident while serving in the Army during World War II when he refused to do this during a bus trip back to his base.</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move to the back of the bus?</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Baseball– 1000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More than 60 years before Jackie Robinson “broke the color barrier” in the modern major leagues, this African American actually played one season with the Toledo Blue Stockings in the American Association, a major league at the time.</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Who is Moses Fleetwood Walker?</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Golf– 200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5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Better known by this animal nickname, </a:t>
            </a:r>
            <a:r>
              <a:rPr lang="en-US" sz="2400" dirty="0" err="1" smtClean="0">
                <a:solidFill>
                  <a:schemeClr val="bg1"/>
                </a:solidFill>
                <a:latin typeface="Calibri" charset="0"/>
                <a:ea typeface="ＭＳ Ｐゴシック" charset="0"/>
              </a:rPr>
              <a:t>Eldrick</a:t>
            </a:r>
            <a:r>
              <a:rPr lang="en-US" sz="2400" dirty="0" smtClean="0">
                <a:solidFill>
                  <a:schemeClr val="bg1"/>
                </a:solidFill>
                <a:latin typeface="Calibri" charset="0"/>
                <a:ea typeface="ＭＳ Ｐゴシック" charset="0"/>
              </a:rPr>
              <a:t> Woods was a golf prodigy who was featured in </a:t>
            </a:r>
            <a:r>
              <a:rPr lang="en-US" sz="2400" i="1" dirty="0" smtClean="0">
                <a:solidFill>
                  <a:schemeClr val="bg1"/>
                </a:solidFill>
                <a:latin typeface="Calibri" charset="0"/>
                <a:ea typeface="ＭＳ Ｐゴシック" charset="0"/>
              </a:rPr>
              <a:t>Golf Digest</a:t>
            </a:r>
            <a:r>
              <a:rPr lang="en-US" sz="2400" dirty="0" smtClean="0">
                <a:solidFill>
                  <a:schemeClr val="bg1"/>
                </a:solidFill>
                <a:latin typeface="Calibri" charset="0"/>
                <a:ea typeface="ＭＳ Ｐゴシック" charset="0"/>
              </a:rPr>
              <a:t> at the age of five before becoming one of the best golfers in history.</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Tiger?</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Golf– 400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Before becoming one of the best golfers in history, Tiger Woods was a Cardinal at this California university.</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Stanford?</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Golf– 600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Bill Powell was the first African American to design, build, own, and operate a professional golf course in the U.S., largely because of this policy at the time that prevented African Americans from playing on public courses.</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segregation?</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Golf– 800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In 1997, at the age of 22, Tiger Woods became the first African American to win this golf major held annually at August National Golf Club, a club that didn’t allow African Americans to be members until 1990.</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the Masters?</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Golf– 1000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John </a:t>
            </a:r>
            <a:r>
              <a:rPr lang="en-US" sz="2400" dirty="0" err="1" smtClean="0">
                <a:solidFill>
                  <a:schemeClr val="bg1"/>
                </a:solidFill>
                <a:latin typeface="Calibri" charset="0"/>
                <a:ea typeface="ＭＳ Ｐゴシック" charset="0"/>
              </a:rPr>
              <a:t>Shippen</a:t>
            </a:r>
            <a:r>
              <a:rPr lang="en-US" sz="2400" dirty="0" smtClean="0">
                <a:solidFill>
                  <a:schemeClr val="bg1"/>
                </a:solidFill>
                <a:latin typeface="Calibri" charset="0"/>
                <a:ea typeface="ＭＳ Ｐゴシック" charset="0"/>
              </a:rPr>
              <a:t> became the first African American professional golfer when he competed in this event in 1896.</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the U.S. Open?</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Football– 200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Fritz Pollard was not only the first African American to play in the Rose Bowl, he and a teammate were also the first African Americans to play in the American Professional Football Association, which later became known as this.</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the National Football League (NFL)?</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Football– 400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5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Willie Thrower became the first African American to play quarterback in the NFL when he appeared in a game for this </a:t>
            </a:r>
            <a:r>
              <a:rPr lang="en-US" sz="2400" dirty="0" err="1" smtClean="0">
                <a:solidFill>
                  <a:schemeClr val="bg1"/>
                </a:solidFill>
                <a:latin typeface="Calibri" charset="0"/>
                <a:ea typeface="ＭＳ Ｐゴシック" charset="0"/>
              </a:rPr>
              <a:t>midwestern</a:t>
            </a:r>
            <a:r>
              <a:rPr lang="en-US" sz="2400" dirty="0" smtClean="0">
                <a:solidFill>
                  <a:schemeClr val="bg1"/>
                </a:solidFill>
                <a:latin typeface="Calibri" charset="0"/>
                <a:ea typeface="ＭＳ Ｐゴシック" charset="0"/>
              </a:rPr>
              <a:t> team in 1953.</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Who are the Chicago Bears?</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7239000" y="609600"/>
            <a:ext cx="1676400" cy="5334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000" b="1" dirty="0" smtClean="0"/>
              <a:t>Women</a:t>
            </a:r>
            <a:endParaRPr lang="en-US" sz="2000" b="1" dirty="0"/>
          </a:p>
        </p:txBody>
      </p:sp>
      <p:sp>
        <p:nvSpPr>
          <p:cNvPr id="7" name="Rounded Rectangle 6"/>
          <p:cNvSpPr/>
          <p:nvPr/>
        </p:nvSpPr>
        <p:spPr>
          <a:xfrm>
            <a:off x="228600" y="609600"/>
            <a:ext cx="1676400" cy="5334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000" b="1" dirty="0" smtClean="0"/>
              <a:t>Olympics</a:t>
            </a:r>
            <a:endParaRPr lang="en-US" sz="2000" b="1" dirty="0"/>
          </a:p>
        </p:txBody>
      </p:sp>
      <p:sp>
        <p:nvSpPr>
          <p:cNvPr id="8" name="Rounded Rectangle 7"/>
          <p:cNvSpPr/>
          <p:nvPr/>
        </p:nvSpPr>
        <p:spPr>
          <a:xfrm>
            <a:off x="1981200" y="609600"/>
            <a:ext cx="1676400" cy="5334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000" b="1" dirty="0" smtClean="0"/>
              <a:t>Baseball</a:t>
            </a:r>
            <a:endParaRPr lang="en-US" sz="2000" b="1" dirty="0"/>
          </a:p>
        </p:txBody>
      </p:sp>
      <p:sp>
        <p:nvSpPr>
          <p:cNvPr id="9" name="Rounded Rectangle 8"/>
          <p:cNvSpPr/>
          <p:nvPr/>
        </p:nvSpPr>
        <p:spPr>
          <a:xfrm>
            <a:off x="3733800" y="609600"/>
            <a:ext cx="1676400" cy="5334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000" b="1" dirty="0" smtClean="0"/>
              <a:t>Golf</a:t>
            </a:r>
            <a:endParaRPr lang="en-US" sz="2000" b="1" dirty="0"/>
          </a:p>
        </p:txBody>
      </p:sp>
      <p:sp>
        <p:nvSpPr>
          <p:cNvPr id="10" name="Rounded Rectangle 9"/>
          <p:cNvSpPr/>
          <p:nvPr/>
        </p:nvSpPr>
        <p:spPr>
          <a:xfrm>
            <a:off x="5486400" y="609600"/>
            <a:ext cx="1676400" cy="5334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000" b="1" dirty="0" smtClean="0"/>
              <a:t>Football</a:t>
            </a:r>
            <a:endParaRPr lang="en-US" sz="2000" b="1" dirty="0"/>
          </a:p>
        </p:txBody>
      </p:sp>
      <p:sp>
        <p:nvSpPr>
          <p:cNvPr id="11" name="Rounded Rectangle 10">
            <a:hlinkClick r:id="rId3" action="ppaction://hlinksldjump"/>
          </p:cNvPr>
          <p:cNvSpPr/>
          <p:nvPr/>
        </p:nvSpPr>
        <p:spPr>
          <a:xfrm>
            <a:off x="228600" y="1219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200</a:t>
            </a:r>
            <a:endParaRPr lang="en-US" sz="2800" b="1" dirty="0"/>
          </a:p>
        </p:txBody>
      </p:sp>
      <p:sp>
        <p:nvSpPr>
          <p:cNvPr id="12" name="Rounded Rectangle 11">
            <a:hlinkClick r:id="rId4" action="ppaction://hlinksldjump"/>
          </p:cNvPr>
          <p:cNvSpPr/>
          <p:nvPr/>
        </p:nvSpPr>
        <p:spPr>
          <a:xfrm>
            <a:off x="228600" y="2362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400</a:t>
            </a:r>
            <a:endParaRPr lang="en-US" sz="2800" b="1" dirty="0"/>
          </a:p>
        </p:txBody>
      </p:sp>
      <p:sp>
        <p:nvSpPr>
          <p:cNvPr id="13" name="Rounded Rectangle 12">
            <a:hlinkClick r:id="rId5" action="ppaction://hlinksldjump"/>
          </p:cNvPr>
          <p:cNvSpPr/>
          <p:nvPr/>
        </p:nvSpPr>
        <p:spPr>
          <a:xfrm>
            <a:off x="228600" y="3505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600</a:t>
            </a:r>
            <a:endParaRPr lang="en-US" sz="2800" b="1" dirty="0"/>
          </a:p>
        </p:txBody>
      </p:sp>
      <p:sp>
        <p:nvSpPr>
          <p:cNvPr id="14" name="Rounded Rectangle 13">
            <a:hlinkClick r:id="rId6" action="ppaction://hlinksldjump"/>
          </p:cNvPr>
          <p:cNvSpPr/>
          <p:nvPr/>
        </p:nvSpPr>
        <p:spPr>
          <a:xfrm>
            <a:off x="228600" y="4648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800</a:t>
            </a:r>
            <a:endParaRPr lang="en-US" sz="2800" b="1" dirty="0"/>
          </a:p>
        </p:txBody>
      </p:sp>
      <p:sp>
        <p:nvSpPr>
          <p:cNvPr id="15" name="Rounded Rectangle 14">
            <a:hlinkClick r:id="rId7" action="ppaction://hlinksldjump"/>
          </p:cNvPr>
          <p:cNvSpPr/>
          <p:nvPr/>
        </p:nvSpPr>
        <p:spPr>
          <a:xfrm>
            <a:off x="228600" y="5791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1000</a:t>
            </a:r>
            <a:endParaRPr lang="en-US" sz="2800" b="1" dirty="0"/>
          </a:p>
        </p:txBody>
      </p:sp>
      <p:sp>
        <p:nvSpPr>
          <p:cNvPr id="16" name="Rounded Rectangle 15">
            <a:hlinkClick r:id="rId8" action="ppaction://hlinksldjump"/>
          </p:cNvPr>
          <p:cNvSpPr/>
          <p:nvPr/>
        </p:nvSpPr>
        <p:spPr>
          <a:xfrm>
            <a:off x="1981200" y="4648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800</a:t>
            </a:r>
            <a:endParaRPr lang="en-US" sz="2800" b="1" dirty="0"/>
          </a:p>
        </p:txBody>
      </p:sp>
      <p:sp>
        <p:nvSpPr>
          <p:cNvPr id="17" name="Rounded Rectangle 16">
            <a:hlinkClick r:id="rId9" action="ppaction://hlinksldjump"/>
          </p:cNvPr>
          <p:cNvSpPr/>
          <p:nvPr/>
        </p:nvSpPr>
        <p:spPr>
          <a:xfrm>
            <a:off x="1981200" y="3505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600</a:t>
            </a:r>
            <a:endParaRPr lang="en-US" sz="2800" b="1" dirty="0"/>
          </a:p>
        </p:txBody>
      </p:sp>
      <p:sp>
        <p:nvSpPr>
          <p:cNvPr id="18" name="Rounded Rectangle 17">
            <a:hlinkClick r:id="rId10" action="ppaction://hlinksldjump"/>
          </p:cNvPr>
          <p:cNvSpPr/>
          <p:nvPr/>
        </p:nvSpPr>
        <p:spPr>
          <a:xfrm>
            <a:off x="1981200" y="2362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400</a:t>
            </a:r>
            <a:endParaRPr lang="en-US" sz="2800" b="1" dirty="0"/>
          </a:p>
        </p:txBody>
      </p:sp>
      <p:sp>
        <p:nvSpPr>
          <p:cNvPr id="19" name="Rounded Rectangle 18">
            <a:hlinkClick r:id="rId11" action="ppaction://hlinksldjump"/>
          </p:cNvPr>
          <p:cNvSpPr/>
          <p:nvPr/>
        </p:nvSpPr>
        <p:spPr>
          <a:xfrm>
            <a:off x="1981200" y="1219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200</a:t>
            </a:r>
            <a:endParaRPr lang="en-US" sz="2800" b="1" dirty="0"/>
          </a:p>
        </p:txBody>
      </p:sp>
      <p:sp>
        <p:nvSpPr>
          <p:cNvPr id="20" name="Rounded Rectangle 19">
            <a:hlinkClick r:id="rId12" action="ppaction://hlinksldjump"/>
          </p:cNvPr>
          <p:cNvSpPr/>
          <p:nvPr/>
        </p:nvSpPr>
        <p:spPr>
          <a:xfrm>
            <a:off x="1981200" y="5791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100</a:t>
            </a:r>
            <a:endParaRPr lang="en-US" sz="2800" b="1" dirty="0"/>
          </a:p>
        </p:txBody>
      </p:sp>
      <p:sp>
        <p:nvSpPr>
          <p:cNvPr id="21" name="Rounded Rectangle 20">
            <a:hlinkClick r:id="rId13" action="ppaction://hlinksldjump"/>
          </p:cNvPr>
          <p:cNvSpPr/>
          <p:nvPr/>
        </p:nvSpPr>
        <p:spPr>
          <a:xfrm>
            <a:off x="3733800" y="5791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smtClean="0"/>
              <a:t>1000</a:t>
            </a:r>
            <a:endParaRPr lang="en-US" sz="2800" b="1" dirty="0"/>
          </a:p>
        </p:txBody>
      </p:sp>
      <p:sp>
        <p:nvSpPr>
          <p:cNvPr id="22" name="Rounded Rectangle 21">
            <a:hlinkClick r:id="rId14" action="ppaction://hlinksldjump"/>
          </p:cNvPr>
          <p:cNvSpPr/>
          <p:nvPr/>
        </p:nvSpPr>
        <p:spPr>
          <a:xfrm>
            <a:off x="3733800" y="4648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800</a:t>
            </a:r>
            <a:endParaRPr lang="en-US" sz="2800" b="1" dirty="0"/>
          </a:p>
        </p:txBody>
      </p:sp>
      <p:sp>
        <p:nvSpPr>
          <p:cNvPr id="23" name="Rounded Rectangle 22">
            <a:hlinkClick r:id="rId15" action="ppaction://hlinksldjump"/>
          </p:cNvPr>
          <p:cNvSpPr/>
          <p:nvPr/>
        </p:nvSpPr>
        <p:spPr>
          <a:xfrm>
            <a:off x="3733800" y="3505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600</a:t>
            </a:r>
            <a:endParaRPr lang="en-US" sz="2800" b="1" dirty="0"/>
          </a:p>
        </p:txBody>
      </p:sp>
      <p:sp>
        <p:nvSpPr>
          <p:cNvPr id="24" name="Rounded Rectangle 23">
            <a:hlinkClick r:id="rId16" action="ppaction://hlinksldjump"/>
          </p:cNvPr>
          <p:cNvSpPr/>
          <p:nvPr/>
        </p:nvSpPr>
        <p:spPr>
          <a:xfrm>
            <a:off x="3733800" y="2362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400</a:t>
            </a:r>
            <a:endParaRPr lang="en-US" sz="2800" b="1" dirty="0"/>
          </a:p>
        </p:txBody>
      </p:sp>
      <p:sp>
        <p:nvSpPr>
          <p:cNvPr id="25" name="Rounded Rectangle 24">
            <a:hlinkClick r:id="rId17" action="ppaction://hlinksldjump"/>
          </p:cNvPr>
          <p:cNvSpPr/>
          <p:nvPr/>
        </p:nvSpPr>
        <p:spPr>
          <a:xfrm>
            <a:off x="3733800" y="1219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200</a:t>
            </a:r>
            <a:endParaRPr lang="en-US" sz="2800" b="1" dirty="0"/>
          </a:p>
        </p:txBody>
      </p:sp>
      <p:sp>
        <p:nvSpPr>
          <p:cNvPr id="26" name="Rounded Rectangle 25">
            <a:hlinkClick r:id="rId18" action="ppaction://hlinksldjump"/>
          </p:cNvPr>
          <p:cNvSpPr/>
          <p:nvPr/>
        </p:nvSpPr>
        <p:spPr>
          <a:xfrm>
            <a:off x="5486400" y="5791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1000</a:t>
            </a:r>
            <a:endParaRPr lang="en-US" sz="2800" b="1" dirty="0"/>
          </a:p>
        </p:txBody>
      </p:sp>
      <p:sp>
        <p:nvSpPr>
          <p:cNvPr id="27" name="Rounded Rectangle 26">
            <a:hlinkClick r:id="rId19" action="ppaction://hlinksldjump"/>
          </p:cNvPr>
          <p:cNvSpPr/>
          <p:nvPr/>
        </p:nvSpPr>
        <p:spPr>
          <a:xfrm>
            <a:off x="5486400" y="4648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800</a:t>
            </a:r>
            <a:endParaRPr lang="en-US" sz="2800" b="1" dirty="0"/>
          </a:p>
        </p:txBody>
      </p:sp>
      <p:sp>
        <p:nvSpPr>
          <p:cNvPr id="28" name="Rounded Rectangle 27">
            <a:hlinkClick r:id="rId20" action="ppaction://hlinksldjump"/>
          </p:cNvPr>
          <p:cNvSpPr/>
          <p:nvPr/>
        </p:nvSpPr>
        <p:spPr>
          <a:xfrm>
            <a:off x="5486400" y="3505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600</a:t>
            </a:r>
            <a:endParaRPr lang="en-US" sz="2800" b="1" dirty="0"/>
          </a:p>
        </p:txBody>
      </p:sp>
      <p:sp>
        <p:nvSpPr>
          <p:cNvPr id="29" name="Rounded Rectangle 28">
            <a:hlinkClick r:id="rId21" action="ppaction://hlinksldjump"/>
          </p:cNvPr>
          <p:cNvSpPr/>
          <p:nvPr/>
        </p:nvSpPr>
        <p:spPr>
          <a:xfrm>
            <a:off x="5486400" y="2362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400</a:t>
            </a:r>
            <a:endParaRPr lang="en-US" sz="2800" b="1" dirty="0"/>
          </a:p>
        </p:txBody>
      </p:sp>
      <p:sp>
        <p:nvSpPr>
          <p:cNvPr id="30" name="Rounded Rectangle 29">
            <a:hlinkClick r:id="rId22" action="ppaction://hlinksldjump"/>
          </p:cNvPr>
          <p:cNvSpPr/>
          <p:nvPr/>
        </p:nvSpPr>
        <p:spPr>
          <a:xfrm>
            <a:off x="5486400" y="1219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200</a:t>
            </a:r>
            <a:endParaRPr lang="en-US" sz="2800" b="1" dirty="0"/>
          </a:p>
        </p:txBody>
      </p:sp>
      <p:sp>
        <p:nvSpPr>
          <p:cNvPr id="31" name="Rounded Rectangle 30">
            <a:hlinkClick r:id="rId23" action="ppaction://hlinksldjump"/>
          </p:cNvPr>
          <p:cNvSpPr/>
          <p:nvPr/>
        </p:nvSpPr>
        <p:spPr>
          <a:xfrm>
            <a:off x="7239000" y="5791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1000</a:t>
            </a:r>
            <a:endParaRPr lang="en-US" sz="2800" b="1" dirty="0"/>
          </a:p>
        </p:txBody>
      </p:sp>
      <p:sp>
        <p:nvSpPr>
          <p:cNvPr id="32" name="Rounded Rectangle 31">
            <a:hlinkClick r:id="rId24" action="ppaction://hlinksldjump"/>
          </p:cNvPr>
          <p:cNvSpPr/>
          <p:nvPr/>
        </p:nvSpPr>
        <p:spPr>
          <a:xfrm>
            <a:off x="7239000" y="4648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800</a:t>
            </a:r>
            <a:endParaRPr lang="en-US" sz="2800" b="1" dirty="0"/>
          </a:p>
        </p:txBody>
      </p:sp>
      <p:sp>
        <p:nvSpPr>
          <p:cNvPr id="33" name="Rounded Rectangle 32">
            <a:hlinkClick r:id="rId25" action="ppaction://hlinksldjump"/>
          </p:cNvPr>
          <p:cNvSpPr/>
          <p:nvPr/>
        </p:nvSpPr>
        <p:spPr>
          <a:xfrm>
            <a:off x="7239000" y="3505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600</a:t>
            </a:r>
            <a:endParaRPr lang="en-US" sz="2800" b="1" dirty="0"/>
          </a:p>
        </p:txBody>
      </p:sp>
      <p:sp>
        <p:nvSpPr>
          <p:cNvPr id="34" name="Rounded Rectangle 33">
            <a:hlinkClick r:id="rId26" action="ppaction://hlinksldjump"/>
          </p:cNvPr>
          <p:cNvSpPr/>
          <p:nvPr/>
        </p:nvSpPr>
        <p:spPr>
          <a:xfrm>
            <a:off x="7239000" y="2362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400</a:t>
            </a:r>
            <a:endParaRPr lang="en-US" sz="2800" b="1" dirty="0"/>
          </a:p>
        </p:txBody>
      </p:sp>
      <p:sp>
        <p:nvSpPr>
          <p:cNvPr id="35" name="Rounded Rectangle 34">
            <a:hlinkClick r:id="rId27" action="ppaction://hlinksldjump"/>
          </p:cNvPr>
          <p:cNvSpPr/>
          <p:nvPr/>
        </p:nvSpPr>
        <p:spPr>
          <a:xfrm>
            <a:off x="7239000" y="1219200"/>
            <a:ext cx="1676400" cy="1066800"/>
          </a:xfrm>
          <a:prstGeom prst="roundRect">
            <a:avLst/>
          </a:prstGeo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200</a:t>
            </a:r>
            <a:endParaRPr lang="en-US" sz="2800" b="1"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Football– 600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After Fritz Pollard became the first African American to coach in pro football, it took more than 60 years before the second African American was hired as head coach when Art Shell was hired by this California-based NFL team.</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Who are the Oakland Raiders?</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Football– 800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5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Doug Williams became the first African American quarterback to play in a Super Bowl when he led this team to victory in Super Bowl XXII.</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Who are the Washington Redskins?</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Football– 1000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According to an unproven legend, at Media Day before Super Bowl XXII, what response did African American quarterback Doug Williams give to a reporter who asked him, “How long have you been a black quarterback?”</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“I’ve been a quarterback </a:t>
            </a:r>
            <a:r>
              <a:rPr lang="en-US" sz="2400" dirty="0" smtClean="0">
                <a:solidFill>
                  <a:schemeClr val="bg1"/>
                </a:solidFill>
                <a:latin typeface="Calibri" charset="0"/>
                <a:ea typeface="ＭＳ Ｐゴシック" charset="0"/>
              </a:rPr>
              <a:t>since high school and I’ve been black all my life”?</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Women– 200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An athletic career that included an Olympic gold medal in the high jump and thirty-four national titles enabled Alice Coachman to become the first African American to endorse an international product when she signed on as a spokesperson for this beverage in 1952.</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Coca-Cola?</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Women– 400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In 1950, Althea Gibson became the first African American permitted to compete in the Forest Hill National Grass Court Championship and was later named one of the Top 100 Greatest Female Athletes by this magazine.</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a:t>
            </a:r>
            <a:r>
              <a:rPr lang="en-US" sz="2400" i="1" dirty="0" smtClean="0">
                <a:solidFill>
                  <a:schemeClr val="bg1"/>
                </a:solidFill>
                <a:latin typeface="Calibri" charset="0"/>
                <a:ea typeface="ＭＳ Ｐゴシック" charset="0"/>
              </a:rPr>
              <a:t>Sports Illustrated</a:t>
            </a:r>
            <a:r>
              <a:rPr lang="en-US" sz="2400" dirty="0" smtClean="0">
                <a:solidFill>
                  <a:schemeClr val="bg1"/>
                </a:solidFill>
                <a:latin typeface="Calibri" charset="0"/>
                <a:ea typeface="ＭＳ Ｐゴシック" charset="0"/>
              </a:rPr>
              <a:t>?</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Women– 600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Debi Thomas became the first African American woman to win a medal at the Winter Olympic Games when she earned a bronze medal in figure skating at the 1988 Winter Olympics held in this Canadian city.</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Calgary?</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Women– 800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At the 2002 Salt Lake City Olympics, after attempting to wi</a:t>
            </a:r>
            <a:r>
              <a:rPr lang="en-US" sz="2400" dirty="0" smtClean="0">
                <a:solidFill>
                  <a:schemeClr val="bg1"/>
                </a:solidFill>
                <a:latin typeface="Calibri" charset="0"/>
                <a:ea typeface="ＭＳ Ｐゴシック" charset="0"/>
              </a:rPr>
              <a:t>n Olympic gold in track and field in the previous two Summer Olympics, </a:t>
            </a:r>
            <a:r>
              <a:rPr lang="en-US" sz="2400" dirty="0" err="1" smtClean="0">
                <a:solidFill>
                  <a:schemeClr val="bg1"/>
                </a:solidFill>
                <a:latin typeface="Calibri" charset="0"/>
                <a:ea typeface="ＭＳ Ｐゴシック" charset="0"/>
              </a:rPr>
              <a:t>Vonetta</a:t>
            </a:r>
            <a:r>
              <a:rPr lang="en-US" sz="2400" dirty="0" smtClean="0">
                <a:solidFill>
                  <a:schemeClr val="bg1"/>
                </a:solidFill>
                <a:latin typeface="Calibri" charset="0"/>
                <a:ea typeface="ＭＳ Ｐゴシック" charset="0"/>
              </a:rPr>
              <a:t> Flowers switched to this speedy two-person sport and became the first person of African descent, male or female, to win a gold medal at a Winter Olympics.</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bobsled?</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Women– 1000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Before becoming the first African American to qualify for the Olympics, along with teammate </a:t>
            </a:r>
            <a:r>
              <a:rPr lang="en-US" sz="2400" dirty="0" err="1" smtClean="0">
                <a:solidFill>
                  <a:schemeClr val="bg1"/>
                </a:solidFill>
                <a:latin typeface="Calibri" charset="0"/>
                <a:ea typeface="ＭＳ Ｐゴシック" charset="0"/>
              </a:rPr>
              <a:t>Tydie</a:t>
            </a:r>
            <a:r>
              <a:rPr lang="en-US" sz="2400" dirty="0" smtClean="0">
                <a:solidFill>
                  <a:schemeClr val="bg1"/>
                </a:solidFill>
                <a:latin typeface="Calibri" charset="0"/>
                <a:ea typeface="ＭＳ Ｐゴシック" charset="0"/>
              </a:rPr>
              <a:t> Pickett, Louis Stokes was an outstanding performer for Malden High School in this New England state.</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Massachusetts?</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Olympics– </a:t>
            </a:r>
            <a:r>
              <a:rPr lang="en-US" spc="0" dirty="0" smtClean="0">
                <a:ln w="50800"/>
                <a:solidFill>
                  <a:schemeClr val="bg1">
                    <a:shade val="50000"/>
                  </a:schemeClr>
                </a:solidFill>
                <a:effectLst/>
                <a:ea typeface="+mj-ea"/>
              </a:rPr>
              <a:t>200</a:t>
            </a:r>
            <a:r>
              <a:rPr lang="en-US" spc="0" dirty="0" smtClean="0">
                <a:ln w="50800"/>
                <a:solidFill>
                  <a:schemeClr val="bg1">
                    <a:shade val="50000"/>
                  </a:schemeClr>
                </a:solidFill>
                <a:effectLst/>
                <a:ea typeface="+mj-ea"/>
              </a:rPr>
              <a:t>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3" name="TextBox 2"/>
          <p:cNvSpPr txBox="1">
            <a:spLocks noChangeArrowheads="1"/>
          </p:cNvSpPr>
          <p:nvPr/>
        </p:nvSpPr>
        <p:spPr bwMode="auto">
          <a:xfrm>
            <a:off x="533400" y="1371600"/>
            <a:ext cx="8229600" cy="35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John Baxter “Doc” Taylor became the first African American to win a gold medal in the Olympics </a:t>
            </a:r>
            <a:r>
              <a:rPr lang="en-US" sz="2400" dirty="0" smtClean="0">
                <a:solidFill>
                  <a:schemeClr val="bg1"/>
                </a:solidFill>
                <a:latin typeface="Calibri" charset="0"/>
                <a:ea typeface="ＭＳ Ｐゴシック" charset="0"/>
              </a:rPr>
              <a:t>when he won gold in the 1908 Olympics held in this English city.</a:t>
            </a:r>
            <a:endParaRPr lang="en-US" sz="2400" dirty="0" smtClean="0">
              <a:solidFill>
                <a:schemeClr val="bg1"/>
              </a:solidFill>
              <a:latin typeface="Calibri" charset="0"/>
              <a:ea typeface="ＭＳ Ｐゴシック" charset="0"/>
            </a:endParaRPr>
          </a:p>
          <a:p>
            <a:pPr eaLnBrk="1" hangingPunct="1">
              <a:buFont typeface="Arial" charset="0"/>
              <a:buChar char="•"/>
            </a:pPr>
            <a:endParaRPr lang="en-US" sz="2400" dirty="0" smtClean="0">
              <a:latin typeface="Calibri" charset="0"/>
            </a:endParaRPr>
          </a:p>
          <a:p>
            <a:pPr eaLnBrk="1" hangingPunct="1"/>
            <a:r>
              <a:rPr lang="en-US" sz="2800" b="1" dirty="0" smtClean="0">
                <a:solidFill>
                  <a:srgbClr val="FFFF00"/>
                </a:solidFill>
                <a:latin typeface="Calibri" charset="0"/>
              </a:rPr>
              <a:t>ANSWER</a:t>
            </a:r>
            <a:r>
              <a:rPr lang="en-US" sz="2800" b="1" dirty="0">
                <a:solidFill>
                  <a:srgbClr val="FFFF00"/>
                </a:solidFill>
                <a:latin typeface="Calibri" charset="0"/>
              </a:rPr>
              <a:t>:</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London?</a:t>
            </a:r>
            <a:endParaRPr lang="en-US" sz="2400" dirty="0">
              <a:solidFill>
                <a:schemeClr val="bg1"/>
              </a:solidFill>
              <a:latin typeface="Calibri" charset="0"/>
              <a:ea typeface="ＭＳ Ｐゴシック" charset="0"/>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Olympics– 400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6" name="TextBox 5"/>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After the 1940 and 1944 Olympics were cancelled because of this, Alice Coachman became the first African American woman from any country to win an Olympic Gold Medal when she took gold in the 1948 Olympics.</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World War II?</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Olympics– 600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5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In 1924, </a:t>
            </a:r>
            <a:r>
              <a:rPr lang="en-US" sz="2400" dirty="0" err="1" smtClean="0">
                <a:solidFill>
                  <a:schemeClr val="bg1"/>
                </a:solidFill>
                <a:latin typeface="Calibri" charset="0"/>
                <a:ea typeface="ＭＳ Ｐゴシック" charset="0"/>
              </a:rPr>
              <a:t>DeHart</a:t>
            </a:r>
            <a:r>
              <a:rPr lang="en-US" sz="2400" dirty="0" smtClean="0">
                <a:solidFill>
                  <a:schemeClr val="bg1"/>
                </a:solidFill>
                <a:latin typeface="Calibri" charset="0"/>
                <a:ea typeface="ＭＳ Ｐゴシック" charset="0"/>
              </a:rPr>
              <a:t> Hubbard became the first African American to win a gold medal as an individual in the Olympics when he leaped 24 feet 5 and ½ inches in this event.</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the long jump?</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Olympics– 800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George </a:t>
            </a:r>
            <a:r>
              <a:rPr lang="en-US" sz="2400" dirty="0" err="1" smtClean="0">
                <a:solidFill>
                  <a:schemeClr val="bg1"/>
                </a:solidFill>
                <a:latin typeface="Calibri" charset="0"/>
                <a:ea typeface="ＭＳ Ｐゴシック" charset="0"/>
              </a:rPr>
              <a:t>Poage</a:t>
            </a:r>
            <a:r>
              <a:rPr lang="en-US" sz="2400" dirty="0" smtClean="0">
                <a:solidFill>
                  <a:schemeClr val="bg1"/>
                </a:solidFill>
                <a:latin typeface="Calibri" charset="0"/>
                <a:ea typeface="ＭＳ Ｐゴシック" charset="0"/>
              </a:rPr>
              <a:t>, the first African American to ever win an Olympic medal, won bronze in this track event.</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are the hurdles?</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Olympics– 1000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In the 1988 Winter Olympics in Calgary, Debi Thomas became the first African American woman to win a medal at the Winter Olympic Games when she won the bronze medal while competing in this sport.</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figure skating?</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Baseball– 200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35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Jackie Robinson won the National League Rookie of the Year award </a:t>
            </a:r>
            <a:r>
              <a:rPr lang="en-US" sz="2400" dirty="0" smtClean="0">
                <a:solidFill>
                  <a:schemeClr val="bg1"/>
                </a:solidFill>
                <a:latin typeface="Calibri" charset="0"/>
                <a:ea typeface="ＭＳ Ｐゴシック" charset="0"/>
              </a:rPr>
              <a:t>for his terrific play in this debut season, then won this even more prestigious award two years later.</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the (National League) Most Valuable Player award?</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scene3d>
              <a:camera prst="orthographicFront"/>
              <a:lightRig rig="balanced" dir="t">
                <a:rot lat="0" lon="0" rev="2100000"/>
              </a:lightRig>
            </a:scene3d>
            <a:sp3d extrusionH="57150" prstMaterial="metal">
              <a:bevelT w="38100" h="25400"/>
              <a:contourClr>
                <a:schemeClr val="bg2"/>
              </a:contourClr>
            </a:sp3d>
          </a:bodyPr>
          <a:lstStyle/>
          <a:p>
            <a:pPr eaLnBrk="1" fontAlgn="auto" hangingPunct="1">
              <a:spcAft>
                <a:spcPts val="0"/>
              </a:spcAft>
              <a:defRPr/>
            </a:pPr>
            <a:r>
              <a:rPr lang="en-US" spc="0" dirty="0" smtClean="0">
                <a:ln w="50800"/>
                <a:solidFill>
                  <a:schemeClr val="bg1">
                    <a:shade val="50000"/>
                  </a:schemeClr>
                </a:solidFill>
                <a:effectLst/>
                <a:ea typeface="+mj-ea"/>
              </a:rPr>
              <a:t>Baseball– 400 </a:t>
            </a:r>
            <a:r>
              <a:rPr lang="en-US" spc="0" dirty="0" smtClean="0">
                <a:ln w="50800"/>
                <a:solidFill>
                  <a:schemeClr val="bg1">
                    <a:shade val="50000"/>
                  </a:schemeClr>
                </a:solidFill>
                <a:effectLst/>
                <a:ea typeface="+mj-ea"/>
              </a:rPr>
              <a:t>Points</a:t>
            </a:r>
            <a:endParaRPr lang="en-US" spc="0" dirty="0">
              <a:ln w="50800"/>
              <a:solidFill>
                <a:schemeClr val="bg1">
                  <a:shade val="50000"/>
                </a:schemeClr>
              </a:solidFill>
              <a:effectLst/>
              <a:ea typeface="+mj-ea"/>
            </a:endParaRPr>
          </a:p>
        </p:txBody>
      </p:sp>
      <p:sp>
        <p:nvSpPr>
          <p:cNvPr id="4" name="Left Arrow 3">
            <a:hlinkClick r:id="rId3" action="ppaction://hlinksldjump"/>
          </p:cNvPr>
          <p:cNvSpPr/>
          <p:nvPr/>
        </p:nvSpPr>
        <p:spPr bwMode="auto">
          <a:xfrm>
            <a:off x="838200" y="5867400"/>
            <a:ext cx="990600" cy="609600"/>
          </a:xfrm>
          <a:prstGeom prst="lef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a:lstStyle/>
          <a:p>
            <a:pPr eaLnBrk="0" hangingPunct="0">
              <a:defRPr/>
            </a:pPr>
            <a:endParaRPr lang="en-US">
              <a:solidFill>
                <a:schemeClr val="tx1"/>
              </a:solidFill>
              <a:latin typeface="Times New Roman" pitchFamily="18" charset="0"/>
            </a:endParaRPr>
          </a:p>
        </p:txBody>
      </p:sp>
      <p:sp>
        <p:nvSpPr>
          <p:cNvPr id="5" name="TextBox 4"/>
          <p:cNvSpPr txBox="1">
            <a:spLocks noChangeArrowheads="1"/>
          </p:cNvSpPr>
          <p:nvPr/>
        </p:nvSpPr>
        <p:spPr bwMode="auto">
          <a:xfrm>
            <a:off x="533400" y="1371600"/>
            <a:ext cx="82296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800" b="1" dirty="0">
                <a:solidFill>
                  <a:srgbClr val="FFFF00"/>
                </a:solidFill>
                <a:latin typeface="Calibri" charset="0"/>
              </a:rPr>
              <a:t>QUESTION:</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Larry </a:t>
            </a:r>
            <a:r>
              <a:rPr lang="en-US" sz="2400" dirty="0" err="1" smtClean="0">
                <a:solidFill>
                  <a:schemeClr val="bg1"/>
                </a:solidFill>
                <a:latin typeface="Calibri" charset="0"/>
                <a:ea typeface="ＭＳ Ｐゴシック" charset="0"/>
              </a:rPr>
              <a:t>Doby</a:t>
            </a:r>
            <a:r>
              <a:rPr lang="en-US" sz="2400" dirty="0" smtClean="0">
                <a:solidFill>
                  <a:schemeClr val="bg1"/>
                </a:solidFill>
                <a:latin typeface="Calibri" charset="0"/>
                <a:ea typeface="ＭＳ Ｐゴシック" charset="0"/>
              </a:rPr>
              <a:t>, who was the second African American to play in the major leagues in the 20</a:t>
            </a:r>
            <a:r>
              <a:rPr lang="en-US" sz="2400" baseline="30000" dirty="0" smtClean="0">
                <a:solidFill>
                  <a:schemeClr val="bg1"/>
                </a:solidFill>
                <a:latin typeface="Calibri" charset="0"/>
                <a:ea typeface="ＭＳ Ｐゴシック" charset="0"/>
              </a:rPr>
              <a:t>th</a:t>
            </a:r>
            <a:r>
              <a:rPr lang="en-US" sz="2400" dirty="0" smtClean="0">
                <a:solidFill>
                  <a:schemeClr val="bg1"/>
                </a:solidFill>
                <a:latin typeface="Calibri" charset="0"/>
                <a:ea typeface="ＭＳ Ｐゴシック" charset="0"/>
              </a:rPr>
              <a:t> century and the first to play in the American League, was also the second African American to hold this supervisory position for a major league baseball team.</a:t>
            </a:r>
            <a:endParaRPr lang="en-US" sz="2400" dirty="0">
              <a:solidFill>
                <a:schemeClr val="bg1"/>
              </a:solidFill>
              <a:latin typeface="Calibri" charset="0"/>
              <a:ea typeface="ＭＳ Ｐゴシック" charset="0"/>
            </a:endParaRPr>
          </a:p>
          <a:p>
            <a:pPr eaLnBrk="1" hangingPunct="1">
              <a:buFont typeface="Arial" charset="0"/>
              <a:buChar char="•"/>
            </a:pPr>
            <a:endParaRPr lang="en-US" sz="2400" dirty="0">
              <a:latin typeface="Calibri" charset="0"/>
            </a:endParaRPr>
          </a:p>
          <a:p>
            <a:pPr eaLnBrk="1" hangingPunct="1"/>
            <a:r>
              <a:rPr lang="en-US" sz="2800" b="1" dirty="0">
                <a:solidFill>
                  <a:srgbClr val="FFFF00"/>
                </a:solidFill>
                <a:latin typeface="Calibri" charset="0"/>
              </a:rPr>
              <a:t>ANSWER:</a:t>
            </a:r>
          </a:p>
          <a:p>
            <a:pPr eaLnBrk="1" hangingPunct="1">
              <a:buFont typeface="Arial" charset="0"/>
              <a:buChar char="•"/>
            </a:pPr>
            <a:endParaRPr lang="en-US" sz="2400" dirty="0">
              <a:latin typeface="Calibri" charset="0"/>
            </a:endParaRPr>
          </a:p>
          <a:p>
            <a:pPr lvl="1" eaLnBrk="1" hangingPunct="1">
              <a:buFont typeface="Arial" charset="0"/>
              <a:buChar char="•"/>
            </a:pPr>
            <a:r>
              <a:rPr lang="en-US" sz="2400" dirty="0" smtClean="0">
                <a:solidFill>
                  <a:schemeClr val="bg1"/>
                </a:solidFill>
                <a:latin typeface="Calibri" charset="0"/>
                <a:ea typeface="ＭＳ Ｐゴシック" charset="0"/>
              </a:rPr>
              <a:t>What is manager?</a:t>
            </a:r>
            <a:endParaRPr lang="en-US" sz="2400" dirty="0">
              <a:solidFill>
                <a:schemeClr val="bg1"/>
              </a:solidFill>
              <a:latin typeface="Calibri" charset="0"/>
              <a:ea typeface="ＭＳ Ｐゴシック"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Jeopardy Template-4 top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b="1" dirty="0" smtClean="0">
            <a:solidFill>
              <a:srgbClr val="FFFF00"/>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TotalTime>
  <Words>1332</Words>
  <Application>Microsoft Macintosh PowerPoint</Application>
  <PresentationFormat>On-screen Show (4:3)</PresentationFormat>
  <Paragraphs>259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Jeopardy Template-4 topic</vt:lpstr>
      <vt:lpstr>PowerPoint Presentation</vt:lpstr>
      <vt:lpstr>PowerPoint Presentation</vt:lpstr>
      <vt:lpstr>Olympics– 200 Points</vt:lpstr>
      <vt:lpstr>Olympics– 400 Points</vt:lpstr>
      <vt:lpstr>Olympics– 600 Points</vt:lpstr>
      <vt:lpstr>Olympics– 800 Points</vt:lpstr>
      <vt:lpstr>Olympics– 1000 Points</vt:lpstr>
      <vt:lpstr>Baseball– 200 Points</vt:lpstr>
      <vt:lpstr>Baseball– 400 Points</vt:lpstr>
      <vt:lpstr>Baseball– 600 Points</vt:lpstr>
      <vt:lpstr>Baseball– 800 Points</vt:lpstr>
      <vt:lpstr>Baseball– 1000 Points</vt:lpstr>
      <vt:lpstr>Golf– 200 Points</vt:lpstr>
      <vt:lpstr>Golf– 400 Points</vt:lpstr>
      <vt:lpstr>Golf– 600 Points</vt:lpstr>
      <vt:lpstr>Golf– 800 Points</vt:lpstr>
      <vt:lpstr>Golf– 1000 Points</vt:lpstr>
      <vt:lpstr>Football– 200 Points</vt:lpstr>
      <vt:lpstr>Football– 400 Points</vt:lpstr>
      <vt:lpstr>Football– 600 Points</vt:lpstr>
      <vt:lpstr>Football– 800 Points</vt:lpstr>
      <vt:lpstr>Football– 1000 Points</vt:lpstr>
      <vt:lpstr>Women– 200 Points</vt:lpstr>
      <vt:lpstr>Women– 400 Points</vt:lpstr>
      <vt:lpstr>Women– 600 Points</vt:lpstr>
      <vt:lpstr>Women– 800 Points</vt:lpstr>
      <vt:lpstr>Women– 1000 Points</vt:lpstr>
    </vt:vector>
  </TitlesOfParts>
  <Company>Educational Technology Network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JEOPARDY</dc:title>
  <dc:subject>Jeopardy Template</dc:subject>
  <dc:creator>Educational Technology Network</dc:creator>
  <cp:keywords>Jeopardy Powerpoint Template;Educational Technology</cp:keywords>
  <dc:description>www.edtechnetwork.com</dc:description>
  <cp:lastModifiedBy>Robert Mueller</cp:lastModifiedBy>
  <cp:revision>24</cp:revision>
  <dcterms:created xsi:type="dcterms:W3CDTF">2009-08-07T22:09:44Z</dcterms:created>
  <dcterms:modified xsi:type="dcterms:W3CDTF">2013-01-21T20:15:56Z</dcterms:modified>
  <cp:category>Jeopardy 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TC300062161033</vt:lpwstr>
  </property>
</Properties>
</file>